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6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3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2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6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2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8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7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5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1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88D16-4D94-400F-A5BF-0C232C5AC3AA}" type="datetimeFigureOut">
              <a:rPr lang="en-US" smtClean="0"/>
              <a:t>01/04/2023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1257E-7D91-42D7-A8AF-AEDD823C4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04"/>
            <a:ext cx="9144000" cy="684079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473476"/>
            <a:ext cx="9525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7200" b="1" spc="50" dirty="0" err="1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MIỀN</a:t>
            </a:r>
            <a:r>
              <a:rPr lang="en-US" sz="72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NAM </a:t>
            </a:r>
          </a:p>
          <a:p>
            <a:pPr algn="ctr"/>
            <a:r>
              <a:rPr lang="en-US" sz="7200" b="1" spc="50" dirty="0" err="1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TRONG</a:t>
            </a:r>
            <a:r>
              <a:rPr lang="en-US" sz="72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7200" b="1" spc="50" dirty="0" err="1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TRÁI</a:t>
            </a:r>
            <a:r>
              <a:rPr lang="en-US" sz="72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TIM </a:t>
            </a:r>
            <a:r>
              <a:rPr lang="en-US" sz="7200" b="1" spc="50" dirty="0" err="1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TÔI</a:t>
            </a:r>
            <a:r>
              <a:rPr lang="en-US" sz="72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  <a:endParaRPr lang="en-US" sz="7200" b="1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11" y="1813603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05000" y="-570369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17365D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17365D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17365D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781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07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2023-02-09T02:37:45Z</dcterms:created>
  <dcterms:modified xsi:type="dcterms:W3CDTF">2023-04-01T01:39:02Z</dcterms:modified>
</cp:coreProperties>
</file>